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_Бальзам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Бальзам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Бальзам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Бальзам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Anton</cp:lastModifiedBy>
  <cp:revision>2</cp:revision>
  <dcterms:created xsi:type="dcterms:W3CDTF">2018-08-27T03:54:18Z</dcterms:created>
  <dcterms:modified xsi:type="dcterms:W3CDTF">2018-08-28T03:34:37Z</dcterms:modified>
</cp:coreProperties>
</file>